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31DB2B6-0701-4E22-A9C4-92131F4D9B88}" v="1" dt="2023-06-06T06:44:51.80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603" autoAdjust="0"/>
    <p:restoredTop sz="86385" autoAdjust="0"/>
  </p:normalViewPr>
  <p:slideViewPr>
    <p:cSldViewPr>
      <p:cViewPr varScale="1">
        <p:scale>
          <a:sx n="92" d="100"/>
          <a:sy n="92" d="100"/>
        </p:scale>
        <p:origin x="108" y="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731DB2B6-0701-4E22-A9C4-92131F4D9B88}"/>
    <pc:docChg chg="modSld">
      <pc:chgData name="Narelle Wheaton" userId="6e1b2b30-480e-4f91-806b-6735d5b9e446" providerId="ADAL" clId="{731DB2B6-0701-4E22-A9C4-92131F4D9B88}" dt="2023-06-06T06:44:51.800" v="0" actId="207"/>
      <pc:docMkLst>
        <pc:docMk/>
      </pc:docMkLst>
      <pc:sldChg chg="modSp">
        <pc:chgData name="Narelle Wheaton" userId="6e1b2b30-480e-4f91-806b-6735d5b9e446" providerId="ADAL" clId="{731DB2B6-0701-4E22-A9C4-92131F4D9B88}" dt="2023-06-06T06:44:51.800" v="0" actId="207"/>
        <pc:sldMkLst>
          <pc:docMk/>
          <pc:sldMk cId="0" sldId="256"/>
        </pc:sldMkLst>
        <pc:spChg chg="mod">
          <ac:chgData name="Narelle Wheaton" userId="6e1b2b30-480e-4f91-806b-6735d5b9e446" providerId="ADAL" clId="{731DB2B6-0701-4E22-A9C4-92131F4D9B88}" dt="2023-06-06T06:44:51.800" v="0" actId="207"/>
          <ac:spMkLst>
            <pc:docMk/>
            <pc:sldMk cId="0" sldId="256"/>
            <ac:spMk id="2050" creationId="{C46969E0-E569-453B-F95A-2E1B1451285F}"/>
          </ac:spMkLst>
        </pc:spChg>
      </pc:sldChg>
      <pc:sldChg chg="modSp">
        <pc:chgData name="Narelle Wheaton" userId="6e1b2b30-480e-4f91-806b-6735d5b9e446" providerId="ADAL" clId="{731DB2B6-0701-4E22-A9C4-92131F4D9B88}" dt="2023-06-06T06:44:51.800" v="0" actId="207"/>
        <pc:sldMkLst>
          <pc:docMk/>
          <pc:sldMk cId="0" sldId="257"/>
        </pc:sldMkLst>
        <pc:spChg chg="mod">
          <ac:chgData name="Narelle Wheaton" userId="6e1b2b30-480e-4f91-806b-6735d5b9e446" providerId="ADAL" clId="{731DB2B6-0701-4E22-A9C4-92131F4D9B88}" dt="2023-06-06T06:44:51.800" v="0" actId="207"/>
          <ac:spMkLst>
            <pc:docMk/>
            <pc:sldMk cId="0" sldId="257"/>
            <ac:spMk id="3075" creationId="{1E4435DC-BE37-BA9E-31E0-FFE240B174DE}"/>
          </ac:spMkLst>
        </pc:spChg>
      </pc:sldChg>
      <pc:sldChg chg="modSp">
        <pc:chgData name="Narelle Wheaton" userId="6e1b2b30-480e-4f91-806b-6735d5b9e446" providerId="ADAL" clId="{731DB2B6-0701-4E22-A9C4-92131F4D9B88}" dt="2023-06-06T06:44:51.800" v="0" actId="207"/>
        <pc:sldMkLst>
          <pc:docMk/>
          <pc:sldMk cId="0" sldId="258"/>
        </pc:sldMkLst>
        <pc:spChg chg="mod">
          <ac:chgData name="Narelle Wheaton" userId="6e1b2b30-480e-4f91-806b-6735d5b9e446" providerId="ADAL" clId="{731DB2B6-0701-4E22-A9C4-92131F4D9B88}" dt="2023-06-06T06:44:51.800" v="0" actId="207"/>
          <ac:spMkLst>
            <pc:docMk/>
            <pc:sldMk cId="0" sldId="258"/>
            <ac:spMk id="4098" creationId="{771D0F6B-2C63-2396-7DD8-D46B04CFE028}"/>
          </ac:spMkLst>
        </pc:spChg>
      </pc:sldChg>
      <pc:sldChg chg="modSp">
        <pc:chgData name="Narelle Wheaton" userId="6e1b2b30-480e-4f91-806b-6735d5b9e446" providerId="ADAL" clId="{731DB2B6-0701-4E22-A9C4-92131F4D9B88}" dt="2023-06-06T06:44:51.800" v="0" actId="207"/>
        <pc:sldMkLst>
          <pc:docMk/>
          <pc:sldMk cId="0" sldId="259"/>
        </pc:sldMkLst>
        <pc:spChg chg="mod">
          <ac:chgData name="Narelle Wheaton" userId="6e1b2b30-480e-4f91-806b-6735d5b9e446" providerId="ADAL" clId="{731DB2B6-0701-4E22-A9C4-92131F4D9B88}" dt="2023-06-06T06:44:51.800" v="0" actId="207"/>
          <ac:spMkLst>
            <pc:docMk/>
            <pc:sldMk cId="0" sldId="259"/>
            <ac:spMk id="5122" creationId="{4D93BCA0-B90D-291E-9972-38E72FDC7B12}"/>
          </ac:spMkLst>
        </pc:spChg>
      </pc:sldChg>
      <pc:sldChg chg="modSp">
        <pc:chgData name="Narelle Wheaton" userId="6e1b2b30-480e-4f91-806b-6735d5b9e446" providerId="ADAL" clId="{731DB2B6-0701-4E22-A9C4-92131F4D9B88}" dt="2023-06-06T06:44:51.800" v="0" actId="207"/>
        <pc:sldMkLst>
          <pc:docMk/>
          <pc:sldMk cId="0" sldId="260"/>
        </pc:sldMkLst>
        <pc:spChg chg="mod">
          <ac:chgData name="Narelle Wheaton" userId="6e1b2b30-480e-4f91-806b-6735d5b9e446" providerId="ADAL" clId="{731DB2B6-0701-4E22-A9C4-92131F4D9B88}" dt="2023-06-06T06:44:51.800" v="0" actId="207"/>
          <ac:spMkLst>
            <pc:docMk/>
            <pc:sldMk cId="0" sldId="260"/>
            <ac:spMk id="6147" creationId="{8350D24D-AC9D-BD4E-FD95-41CB9C2F190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353DA9-C299-76A7-452E-EABF0A4963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AA2AF6-C9F5-90AF-ACF1-F57A29B7AD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4B7267-D2A4-8A3B-9D2D-4D536B065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E4691D-AAD1-4273-B1BA-25231D7AD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1F31B1-A24C-2E5F-01D1-722D5C590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FB6543-B344-43A5-B80E-C1CD29021390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30497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6858E2-9070-5EC2-2E94-29363CB379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D137496-195F-BA2E-135E-C44824822E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F58669-9510-CE01-C851-AFD24C7BD5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394116-9482-E703-92B5-1C12156880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815596-C15F-6A70-5B83-37F3AAB65F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BC934F-2399-4104-8D1A-4924441370DD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10311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F02C052-C8B5-4CF3-2BBE-47BF36DB2A5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69F1A66-38CF-3214-291C-45CFB61C48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042DC5-A05D-FC7D-BFB5-D4D4069351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7B1561-7862-8670-C576-47B397374C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37D7AC-D1FD-9E46-2F6B-D080FE4F1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8B960D-A612-43A7-8141-4E50904931B9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1849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4B5BE8-F2B1-8DDA-DD5F-D8CE4A7F7D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E7F3BB-6007-EE2C-878E-20B7CF0E55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1168E4-F098-83EF-D01C-CB751BD9E6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12CC47-F83C-435C-CFCD-0468798733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C94783-4443-4951-F3FC-757FAC884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367398-E13D-49B1-9A60-63AF3FF94108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5463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E86E9E-1B67-082F-A3DA-CC22AA1B7E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DF2113-2BD6-6EF9-96BC-DBA6B98066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56CBDD-2233-31E3-7C36-74CA72D620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CADCB7-5F30-EA54-7DCC-7CC3C2363A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7C9FE-2FC0-5867-28AA-F92C8A3D2E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945BB2-CC26-4E62-82C7-AEC29126DB13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0673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6399DE-D10F-BB66-E99C-A7CA9E7193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BB9D71-570F-2422-93C2-69F318300B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B164AA0-4072-1885-4375-29C6AFE863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CECD1E-74A6-5CB2-99DF-FCCDAED0A9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440129-0D22-62AE-A224-128A33F93B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779703-9E83-2F31-7FF4-03DB16F89D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F13833-6C3D-44AC-9912-0DCA2C8BB2D3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6757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196FB3-ACDB-9BDB-4664-31F99BC739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3FEF15-417E-A872-727F-0F7B0E4643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7650D7-8FA4-A57A-F7E8-420BBFCC38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5E977-98E8-C38F-3769-BF1BC88FB10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264EA71-4903-5DA6-B04D-1D3684D393E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0A84A0E-2ABB-27EF-15BD-F94415FF5B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4D56B08-768D-A074-E5EF-20CA313D9B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D56D1A-B4B4-3CDC-8DC1-1C9FEE7909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321113-9EF8-45FA-A3FA-DC53ECC8B19D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5098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BE53A1-22A9-5572-FE4F-3FA7F1BA1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1280FB7-EC50-0BAD-EE55-BA5AF504A8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E259112-DB61-D327-03B8-6E6CDEC3AC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247FBE-A5EA-027A-D76B-4484848234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87E459-B820-4DD2-BAC9-29EA50CD1924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2357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4D6BF8E-F60A-1945-8F3A-DB08AB6E2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85A6DBB-032C-3753-2312-0A25B388B2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B852BB-E295-CD8C-D092-9D6128D759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C1975-8D15-41B4-A582-BB09946FE1D8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08340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A30596-2666-D72E-FCCE-4AD59BF33C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AB0238-062A-5FEE-2A27-F3B1654733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A8CF90-6998-B270-14E2-A7A8F408FA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6D8477-790B-B4E5-CA9F-8AAD164839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A31EA5-C337-2A0A-3568-B40BAD48E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699244-9209-C73A-631F-F31F6F0F6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B3FC89-1C4B-4252-8542-8F7FEB84998D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94820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5AF265-75DF-6001-05A8-F5E3271757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6F321F7-2569-D535-CDA1-3D811D7F2C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D87F76A-CC8D-7B7D-EF31-183D2C38A5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1FEA55-FC14-FE0A-17D2-40BABCF2EB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8076E5-77D4-C842-E1A0-382DE9F45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6AB509-503B-6338-165F-101B9E14D7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978D29-5461-4BB4-8EC5-9ECBE777669C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49896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58B370B-602D-6E1F-7B7B-62C860724F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D65059-5DC8-3F09-99B8-B3EF7A13F5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8C4E55-C838-EDD9-030C-0F75D78193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F22BF3-6303-EC91-97C6-0E9562673E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F919FF-56AC-2161-358F-BF3C111B27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B20CB21-5FB7-4B57-A187-012EA69E351F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0067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C46969E0-E569-453B-F95A-2E1B1451285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43533" y="1736725"/>
            <a:ext cx="9504933" cy="338455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AU" altLang="en-US" sz="2000" dirty="0">
                <a:solidFill>
                  <a:srgbClr val="FFFFF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Verse 1</a:t>
            </a:r>
          </a:p>
          <a:p>
            <a:pPr algn="ctr" eaLnBrk="1" hangingPunct="1">
              <a:buFontTx/>
              <a:buNone/>
            </a:pPr>
            <a:r>
              <a:rPr lang="en-AU" altLang="en-US" sz="4000" dirty="0">
                <a:solidFill>
                  <a:srgbClr val="FFFFF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The King of love my shepherd is,</a:t>
            </a:r>
          </a:p>
          <a:p>
            <a:pPr algn="ctr" eaLnBrk="1" hangingPunct="1">
              <a:buFontTx/>
              <a:buNone/>
            </a:pPr>
            <a:r>
              <a:rPr lang="en-AU" altLang="en-US" sz="4000" dirty="0">
                <a:solidFill>
                  <a:srgbClr val="FFFFF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Whose goodness </a:t>
            </a:r>
            <a:r>
              <a:rPr lang="en-AU" altLang="en-US" sz="4000" dirty="0" err="1">
                <a:solidFill>
                  <a:srgbClr val="FFFFF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faileth</a:t>
            </a:r>
            <a:r>
              <a:rPr lang="en-AU" altLang="en-US" sz="4000" dirty="0">
                <a:solidFill>
                  <a:srgbClr val="FFFFF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never;</a:t>
            </a:r>
          </a:p>
          <a:p>
            <a:pPr algn="ctr" eaLnBrk="1" hangingPunct="1">
              <a:buFontTx/>
              <a:buNone/>
            </a:pPr>
            <a:r>
              <a:rPr lang="en-AU" altLang="en-US" sz="4000" dirty="0">
                <a:solidFill>
                  <a:srgbClr val="FFFFF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I nothing lack if I am his</a:t>
            </a:r>
          </a:p>
          <a:p>
            <a:pPr algn="ctr" eaLnBrk="1" hangingPunct="1">
              <a:buFontTx/>
              <a:buNone/>
            </a:pPr>
            <a:r>
              <a:rPr lang="en-AU" altLang="en-US" sz="4000" dirty="0">
                <a:solidFill>
                  <a:srgbClr val="FFFFF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And he is mine for ever.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>
            <a:extLst>
              <a:ext uri="{FF2B5EF4-FFF2-40B4-BE49-F238E27FC236}">
                <a16:creationId xmlns:a16="http://schemas.microsoft.com/office/drawing/2014/main" id="{1E4435DC-BE37-BA9E-31E0-FFE240B174D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27125" y="1557338"/>
            <a:ext cx="10369550" cy="3586162"/>
          </a:xfrm>
        </p:spPr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en-AU" altLang="en-US" sz="1600" dirty="0">
                <a:solidFill>
                  <a:srgbClr val="FFFFF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Verse 2</a:t>
            </a:r>
          </a:p>
          <a:p>
            <a:pPr algn="ctr" eaLnBrk="1" hangingPunct="1">
              <a:buFontTx/>
              <a:buNone/>
              <a:defRPr/>
            </a:pPr>
            <a:r>
              <a:rPr lang="en-AU" altLang="en-US" sz="4000" dirty="0">
                <a:solidFill>
                  <a:srgbClr val="FFFFF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Where streams of living water flow</a:t>
            </a:r>
          </a:p>
          <a:p>
            <a:pPr algn="ctr" eaLnBrk="1" hangingPunct="1">
              <a:buFontTx/>
              <a:buNone/>
              <a:defRPr/>
            </a:pPr>
            <a:r>
              <a:rPr lang="en-AU" altLang="en-US" sz="4000" dirty="0">
                <a:solidFill>
                  <a:srgbClr val="FFFFF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My ransomed soul he leadeth,</a:t>
            </a:r>
          </a:p>
          <a:p>
            <a:pPr marL="0" algn="ctr" eaLnBrk="1" hangingPunct="1">
              <a:buFontTx/>
              <a:buNone/>
              <a:defRPr/>
            </a:pPr>
            <a:r>
              <a:rPr lang="en-AU" altLang="en-US" sz="4000" dirty="0">
                <a:solidFill>
                  <a:srgbClr val="FFFFF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And where the verdant pastures grow</a:t>
            </a:r>
          </a:p>
          <a:p>
            <a:pPr algn="ctr" eaLnBrk="1" hangingPunct="1">
              <a:buFontTx/>
              <a:buNone/>
              <a:defRPr/>
            </a:pPr>
            <a:r>
              <a:rPr lang="en-AU" altLang="en-US" sz="4000" dirty="0">
                <a:solidFill>
                  <a:srgbClr val="FFFFF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With food celestial </a:t>
            </a:r>
            <a:r>
              <a:rPr lang="en-AU" altLang="en-US" sz="4000" dirty="0" err="1">
                <a:solidFill>
                  <a:srgbClr val="FFFFF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feedeth</a:t>
            </a:r>
            <a:r>
              <a:rPr lang="en-AU" altLang="en-US" sz="4000" dirty="0">
                <a:solidFill>
                  <a:srgbClr val="FFFFF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771D0F6B-2C63-2396-7DD8-D46B04CFE02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09800" y="1341438"/>
            <a:ext cx="8153400" cy="3875087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AU" altLang="en-US" sz="2400" dirty="0">
                <a:solidFill>
                  <a:srgbClr val="FFFFF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Verse 3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AU" altLang="en-US" sz="4000" dirty="0">
                <a:solidFill>
                  <a:srgbClr val="FFFFF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Perverse and foolish oft I strayed,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AU" altLang="en-US" sz="4000" dirty="0">
                <a:solidFill>
                  <a:srgbClr val="FFFFF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But yet in love he sought me,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AU" altLang="en-US" sz="4000" dirty="0">
                <a:solidFill>
                  <a:srgbClr val="FFFFF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And on his shoulder gently laid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AU" altLang="en-US" sz="4000" dirty="0">
                <a:solidFill>
                  <a:srgbClr val="FFFFF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And home rejoicing brought me.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4D93BCA0-B90D-291E-9972-38E72FDC7B1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631950" y="1635125"/>
            <a:ext cx="9144000" cy="3586163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AU" altLang="en-US" sz="2000" dirty="0">
                <a:solidFill>
                  <a:srgbClr val="FFFFF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Verse 4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AU" altLang="en-US" sz="4000" dirty="0">
                <a:solidFill>
                  <a:srgbClr val="FFFFF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In death's dark vale I fear no ill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AU" altLang="en-US" sz="4000" dirty="0">
                <a:solidFill>
                  <a:srgbClr val="FFFFF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With thee, dear Lord, beside me;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AU" altLang="en-US" sz="4000" dirty="0">
                <a:solidFill>
                  <a:srgbClr val="FFFFF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Thy rod and staff my comfort still,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AU" altLang="en-US" sz="4000" dirty="0">
                <a:solidFill>
                  <a:srgbClr val="FFFFF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Thy cross before to guide me.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>
            <a:extLst>
              <a:ext uri="{FF2B5EF4-FFF2-40B4-BE49-F238E27FC236}">
                <a16:creationId xmlns:a16="http://schemas.microsoft.com/office/drawing/2014/main" id="{8350D24D-AC9D-BD4E-FD95-41CB9C2F190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71588" y="1341438"/>
            <a:ext cx="9432925" cy="3154362"/>
          </a:xfrm>
        </p:spPr>
        <p:txBody>
          <a:bodyPr/>
          <a:lstStyle/>
          <a:p>
            <a:pPr marL="0" algn="ctr" eaLnBrk="1" hangingPunct="1">
              <a:lnSpc>
                <a:spcPct val="90000"/>
              </a:lnSpc>
              <a:buFontTx/>
              <a:buNone/>
              <a:defRPr/>
            </a:pPr>
            <a:r>
              <a:rPr lang="en-AU" altLang="en-US" sz="2000" dirty="0">
                <a:solidFill>
                  <a:srgbClr val="FFFFF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Verse 5</a:t>
            </a:r>
          </a:p>
          <a:p>
            <a:pPr marL="0" algn="ctr" eaLnBrk="1" hangingPunct="1">
              <a:lnSpc>
                <a:spcPct val="90000"/>
              </a:lnSpc>
              <a:buFontTx/>
              <a:buNone/>
              <a:defRPr/>
            </a:pPr>
            <a:r>
              <a:rPr lang="en-AU" altLang="en-US" sz="4000" dirty="0">
                <a:solidFill>
                  <a:srgbClr val="FFFFF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And so through all the length of days</a:t>
            </a:r>
          </a:p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en-AU" altLang="en-US" sz="4000" dirty="0">
                <a:solidFill>
                  <a:srgbClr val="FFFFF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Thy goodness </a:t>
            </a:r>
            <a:r>
              <a:rPr lang="en-AU" altLang="en-US" sz="4000" dirty="0" err="1">
                <a:solidFill>
                  <a:srgbClr val="FFFFF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faileth</a:t>
            </a:r>
            <a:r>
              <a:rPr lang="en-AU" altLang="en-US" sz="4000" dirty="0">
                <a:solidFill>
                  <a:srgbClr val="FFFFF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never;</a:t>
            </a:r>
          </a:p>
          <a:p>
            <a:pPr marL="0" algn="ctr" eaLnBrk="1" hangingPunct="1">
              <a:lnSpc>
                <a:spcPct val="90000"/>
              </a:lnSpc>
              <a:buFontTx/>
              <a:buNone/>
              <a:defRPr/>
            </a:pPr>
            <a:r>
              <a:rPr lang="en-AU" altLang="en-US" sz="4000" dirty="0">
                <a:solidFill>
                  <a:srgbClr val="FFFFF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Good shepherd, may I sing thy praise</a:t>
            </a:r>
          </a:p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en-AU" altLang="en-US" sz="4000" dirty="0">
                <a:solidFill>
                  <a:srgbClr val="FFFFF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Within thy house for ever.</a:t>
            </a:r>
            <a:r>
              <a:rPr lang="en-US" altLang="en-US" sz="4000" dirty="0">
                <a:solidFill>
                  <a:srgbClr val="FFFFF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AU" altLang="en-US" sz="4000" dirty="0">
              <a:solidFill>
                <a:srgbClr val="FFFFFF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F681FF6-A0E1-ED12-0669-77C3579554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525" y="5732463"/>
            <a:ext cx="622776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CCLI Song # 40681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Henry Williams Baker | John Bacchus Dykes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© Words: Public Domain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Music: Public Domain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For use solely with the SongSelect® Terms of Use. All rights reserved. www.ccli.com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</TotalTime>
  <Words>189</Words>
  <Application>Microsoft Office PowerPoint</Application>
  <PresentationFormat>Widescreen</PresentationFormat>
  <Paragraphs>31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Song 845 – Vs 1</dc:title>
  <dc:creator>Perth Fortress</dc:creator>
  <cp:lastModifiedBy>Narelle Wheaton</cp:lastModifiedBy>
  <cp:revision>10</cp:revision>
  <dcterms:created xsi:type="dcterms:W3CDTF">2000-08-03T02:31:17Z</dcterms:created>
  <dcterms:modified xsi:type="dcterms:W3CDTF">2023-06-06T06:45:02Z</dcterms:modified>
</cp:coreProperties>
</file>